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1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Gordon" initials="NG" lastIdx="2" clrIdx="0">
    <p:extLst>
      <p:ext uri="{19B8F6BF-5375-455C-9EA6-DF929625EA0E}">
        <p15:presenceInfo xmlns:p15="http://schemas.microsoft.com/office/powerpoint/2012/main" userId="af2f726422be56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1F662F-01CB-48AE-8233-667CD8965C95}" v="11" dt="2020-04-14T15:48:38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Gordon" userId="af2f726422be56fd" providerId="LiveId" clId="{E11F662F-01CB-48AE-8233-667CD8965C95}"/>
    <pc:docChg chg="custSel modSld">
      <pc:chgData name="Natasha Gordon" userId="af2f726422be56fd" providerId="LiveId" clId="{E11F662F-01CB-48AE-8233-667CD8965C95}" dt="2020-04-14T16:03:58.165" v="494" actId="478"/>
      <pc:docMkLst>
        <pc:docMk/>
      </pc:docMkLst>
      <pc:sldChg chg="delSp">
        <pc:chgData name="Natasha Gordon" userId="af2f726422be56fd" providerId="LiveId" clId="{E11F662F-01CB-48AE-8233-667CD8965C95}" dt="2020-04-14T16:03:58.165" v="494" actId="478"/>
        <pc:sldMkLst>
          <pc:docMk/>
          <pc:sldMk cId="4211449838" sldId="256"/>
        </pc:sldMkLst>
        <pc:spChg chg="del">
          <ac:chgData name="Natasha Gordon" userId="af2f726422be56fd" providerId="LiveId" clId="{E11F662F-01CB-48AE-8233-667CD8965C95}" dt="2020-04-14T16:03:58.165" v="494" actId="478"/>
          <ac:spMkLst>
            <pc:docMk/>
            <pc:sldMk cId="4211449838" sldId="256"/>
            <ac:spMk id="8" creationId="{CD0E1623-E146-4397-B034-BF8743674F38}"/>
          </ac:spMkLst>
        </pc:spChg>
      </pc:sldChg>
      <pc:sldChg chg="addSp delSp modSp">
        <pc:chgData name="Natasha Gordon" userId="af2f726422be56fd" providerId="LiveId" clId="{E11F662F-01CB-48AE-8233-667CD8965C95}" dt="2020-04-14T15:49:20.217" v="486" actId="20577"/>
        <pc:sldMkLst>
          <pc:docMk/>
          <pc:sldMk cId="0" sldId="257"/>
        </pc:sldMkLst>
        <pc:spChg chg="mod">
          <ac:chgData name="Natasha Gordon" userId="af2f726422be56fd" providerId="LiveId" clId="{E11F662F-01CB-48AE-8233-667CD8965C95}" dt="2020-04-14T15:44:42.054" v="445" actId="207"/>
          <ac:spMkLst>
            <pc:docMk/>
            <pc:sldMk cId="0" sldId="257"/>
            <ac:spMk id="3" creationId="{00000000-0000-0000-0000-000000000000}"/>
          </ac:spMkLst>
        </pc:spChg>
        <pc:spChg chg="del">
          <ac:chgData name="Natasha Gordon" userId="af2f726422be56fd" providerId="LiveId" clId="{E11F662F-01CB-48AE-8233-667CD8965C95}" dt="2020-04-14T13:52:53.735" v="121" actId="478"/>
          <ac:spMkLst>
            <pc:docMk/>
            <pc:sldMk cId="0" sldId="257"/>
            <ac:spMk id="4" creationId="{00000000-0000-0000-0000-000000000000}"/>
          </ac:spMkLst>
        </pc:spChg>
        <pc:spChg chg="mod">
          <ac:chgData name="Natasha Gordon" userId="af2f726422be56fd" providerId="LiveId" clId="{E11F662F-01CB-48AE-8233-667CD8965C95}" dt="2020-04-14T15:49:20.217" v="486" actId="20577"/>
          <ac:spMkLst>
            <pc:docMk/>
            <pc:sldMk cId="0" sldId="257"/>
            <ac:spMk id="5" creationId="{00000000-0000-0000-0000-000000000000}"/>
          </ac:spMkLst>
        </pc:spChg>
        <pc:spChg chg="del">
          <ac:chgData name="Natasha Gordon" userId="af2f726422be56fd" providerId="LiveId" clId="{E11F662F-01CB-48AE-8233-667CD8965C95}" dt="2020-04-14T15:16:58.677" v="143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Natasha Gordon" userId="af2f726422be56fd" providerId="LiveId" clId="{E11F662F-01CB-48AE-8233-667CD8965C95}" dt="2020-04-14T15:17:02.812" v="144" actId="478"/>
          <ac:spMkLst>
            <pc:docMk/>
            <pc:sldMk cId="0" sldId="257"/>
            <ac:spMk id="8" creationId="{00000000-0000-0000-0000-000000000000}"/>
          </ac:spMkLst>
        </pc:spChg>
        <pc:spChg chg="add mod">
          <ac:chgData name="Natasha Gordon" userId="af2f726422be56fd" providerId="LiveId" clId="{E11F662F-01CB-48AE-8233-667CD8965C95}" dt="2020-04-14T15:45:05.423" v="472" actId="20577"/>
          <ac:spMkLst>
            <pc:docMk/>
            <pc:sldMk cId="0" sldId="257"/>
            <ac:spMk id="11" creationId="{21B795B0-EE17-4319-900B-CB3F842EF012}"/>
          </ac:spMkLst>
        </pc:spChg>
        <pc:spChg chg="mod">
          <ac:chgData name="Natasha Gordon" userId="af2f726422be56fd" providerId="LiveId" clId="{E11F662F-01CB-48AE-8233-667CD8965C95}" dt="2020-04-14T15:23:56.879" v="185" actId="1076"/>
          <ac:spMkLst>
            <pc:docMk/>
            <pc:sldMk cId="0" sldId="257"/>
            <ac:spMk id="12" creationId="{00000000-0000-0000-0000-000000000000}"/>
          </ac:spMkLst>
        </pc:spChg>
      </pc:sldChg>
      <pc:sldChg chg="addSp delSp modSp">
        <pc:chgData name="Natasha Gordon" userId="af2f726422be56fd" providerId="LiveId" clId="{E11F662F-01CB-48AE-8233-667CD8965C95}" dt="2020-04-14T15:57:06.849" v="491" actId="1076"/>
        <pc:sldMkLst>
          <pc:docMk/>
          <pc:sldMk cId="1025804888" sldId="258"/>
        </pc:sldMkLst>
        <pc:spChg chg="del">
          <ac:chgData name="Natasha Gordon" userId="af2f726422be56fd" providerId="LiveId" clId="{E11F662F-01CB-48AE-8233-667CD8965C95}" dt="2020-04-14T15:56:43.448" v="487" actId="478"/>
          <ac:spMkLst>
            <pc:docMk/>
            <pc:sldMk cId="1025804888" sldId="258"/>
            <ac:spMk id="8" creationId="{55F5FA77-FF7E-44A5-8E82-4D64AD26519B}"/>
          </ac:spMkLst>
        </pc:spChg>
        <pc:spChg chg="del">
          <ac:chgData name="Natasha Gordon" userId="af2f726422be56fd" providerId="LiveId" clId="{E11F662F-01CB-48AE-8233-667CD8965C95}" dt="2020-04-14T15:56:46.657" v="488" actId="478"/>
          <ac:spMkLst>
            <pc:docMk/>
            <pc:sldMk cId="1025804888" sldId="258"/>
            <ac:spMk id="9" creationId="{4AB41C46-834B-4482-BA9E-693D9CB760A7}"/>
          </ac:spMkLst>
        </pc:spChg>
        <pc:spChg chg="del mod">
          <ac:chgData name="Natasha Gordon" userId="af2f726422be56fd" providerId="LiveId" clId="{E11F662F-01CB-48AE-8233-667CD8965C95}" dt="2020-04-14T15:26:06.387" v="223"/>
          <ac:spMkLst>
            <pc:docMk/>
            <pc:sldMk cId="1025804888" sldId="258"/>
            <ac:spMk id="10" creationId="{65536830-94DB-4990-9CDB-66A06D162686}"/>
          </ac:spMkLst>
        </pc:spChg>
        <pc:spChg chg="add">
          <ac:chgData name="Natasha Gordon" userId="af2f726422be56fd" providerId="LiveId" clId="{E11F662F-01CB-48AE-8233-667CD8965C95}" dt="2020-04-14T15:56:59.272" v="489"/>
          <ac:spMkLst>
            <pc:docMk/>
            <pc:sldMk cId="1025804888" sldId="258"/>
            <ac:spMk id="10" creationId="{CBB63247-C01B-427A-BE8A-1BBEDB403215}"/>
          </ac:spMkLst>
        </pc:spChg>
        <pc:spChg chg="mod">
          <ac:chgData name="Natasha Gordon" userId="af2f726422be56fd" providerId="LiveId" clId="{E11F662F-01CB-48AE-8233-667CD8965C95}" dt="2020-04-14T15:21:22.092" v="177" actId="27636"/>
          <ac:spMkLst>
            <pc:docMk/>
            <pc:sldMk cId="1025804888" sldId="258"/>
            <ac:spMk id="11" creationId="{97FA572F-0A10-4721-AD2D-E3692B2F90DF}"/>
          </ac:spMkLst>
        </pc:spChg>
        <pc:spChg chg="add mod">
          <ac:chgData name="Natasha Gordon" userId="af2f726422be56fd" providerId="LiveId" clId="{E11F662F-01CB-48AE-8233-667CD8965C95}" dt="2020-04-14T15:57:06.849" v="491" actId="1076"/>
          <ac:spMkLst>
            <pc:docMk/>
            <pc:sldMk cId="1025804888" sldId="258"/>
            <ac:spMk id="12" creationId="{97BB29A8-DAAA-4CC4-8B65-A10C6E8897CD}"/>
          </ac:spMkLst>
        </pc:spChg>
      </pc:sldChg>
      <pc:sldChg chg="addSp modSp">
        <pc:chgData name="Natasha Gordon" userId="af2f726422be56fd" providerId="LiveId" clId="{E11F662F-01CB-48AE-8233-667CD8965C95}" dt="2020-04-14T16:03:30.103" v="493" actId="1076"/>
        <pc:sldMkLst>
          <pc:docMk/>
          <pc:sldMk cId="1782299662" sldId="262"/>
        </pc:sldMkLst>
        <pc:spChg chg="add mod">
          <ac:chgData name="Natasha Gordon" userId="af2f726422be56fd" providerId="LiveId" clId="{E11F662F-01CB-48AE-8233-667CD8965C95}" dt="2020-04-14T16:03:30.103" v="493" actId="1076"/>
          <ac:spMkLst>
            <pc:docMk/>
            <pc:sldMk cId="1782299662" sldId="262"/>
            <ac:spMk id="6" creationId="{2932E5CE-EC74-4244-8D7C-D1978524BB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1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7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0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19D3-4532-4B03-9D5E-715A5252CE6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42950" y="401197"/>
            <a:ext cx="5829300" cy="514350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</a:rPr>
              <a:t>Welcome to</a:t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> Mrs. Cooper’s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20" y="7219309"/>
            <a:ext cx="2286001" cy="1523494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Teacher Name: </a:t>
            </a:r>
            <a:r>
              <a:rPr lang="en-US" sz="1200" dirty="0">
                <a:solidFill>
                  <a:schemeClr val="tx1"/>
                </a:solidFill>
              </a:rPr>
              <a:t>Mrs. Cooper</a:t>
            </a:r>
          </a:p>
          <a:p>
            <a:pPr algn="l"/>
            <a:r>
              <a:rPr lang="en-US" sz="1200" b="1" dirty="0">
                <a:solidFill>
                  <a:schemeClr val="tx1"/>
                </a:solidFill>
              </a:rPr>
              <a:t>Teacher Email Address: </a:t>
            </a:r>
            <a:r>
              <a:rPr lang="en-US" sz="1200" dirty="0">
                <a:solidFill>
                  <a:schemeClr val="tx1"/>
                </a:solidFill>
              </a:rPr>
              <a:t>coopern1@leonschools.net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1" dirty="0">
                <a:solidFill>
                  <a:schemeClr val="tx1"/>
                </a:solidFill>
              </a:rPr>
              <a:t>Remind Number: </a:t>
            </a:r>
            <a:r>
              <a:rPr lang="en-US" sz="1200" dirty="0">
                <a:solidFill>
                  <a:schemeClr val="tx1"/>
                </a:solidFill>
              </a:rPr>
              <a:t>@7d49c7kg3g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466835" y="1396746"/>
            <a:ext cx="5121798" cy="32085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Learning Goal of the Week:</a:t>
            </a:r>
          </a:p>
          <a:p>
            <a:r>
              <a:rPr lang="en-US" sz="1200" dirty="0"/>
              <a:t> Students will be able to…</a:t>
            </a:r>
          </a:p>
          <a:p>
            <a:r>
              <a:rPr lang="en-US" sz="1200" dirty="0">
                <a:sym typeface="Symbol" panose="05050102010706020507" pitchFamily="18" charset="2"/>
              </a:rPr>
              <a:t></a:t>
            </a:r>
            <a:r>
              <a:rPr lang="en-US" sz="1200" dirty="0"/>
              <a:t> Measure the length of an object twice, using length units of different lengths for the two measurements; describe how the two measurements relate to the size of the unit chosen.</a:t>
            </a:r>
          </a:p>
          <a:p>
            <a:r>
              <a:rPr lang="en-US" sz="1200" dirty="0"/>
              <a:t> </a:t>
            </a:r>
            <a:r>
              <a:rPr lang="en-US" sz="1200" dirty="0">
                <a:sym typeface="Symbol" panose="05050102010706020507" pitchFamily="18" charset="2"/>
              </a:rPr>
              <a:t></a:t>
            </a:r>
            <a:r>
              <a:rPr lang="en-US" sz="1200" dirty="0"/>
              <a:t> Measure and compare objects by length.</a:t>
            </a:r>
          </a:p>
          <a:p>
            <a:r>
              <a:rPr lang="en-US" sz="1200" dirty="0"/>
              <a:t> </a:t>
            </a:r>
            <a:r>
              <a:rPr lang="en-US" sz="1200" dirty="0">
                <a:sym typeface="Symbol" panose="05050102010706020507" pitchFamily="18" charset="2"/>
              </a:rPr>
              <a:t></a:t>
            </a:r>
            <a:r>
              <a:rPr lang="en-US" sz="1200" dirty="0"/>
              <a:t> Show measurement data by making a line plot, where the horizontal scale is marked off with whole-number units.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b="1" dirty="0"/>
              <a:t>Assignment Schedule for This Week:</a:t>
            </a:r>
          </a:p>
          <a:p>
            <a:r>
              <a:rPr lang="en-US" sz="1200" b="1" dirty="0"/>
              <a:t>M: </a:t>
            </a:r>
            <a:r>
              <a:rPr lang="en-US" sz="1200" dirty="0"/>
              <a:t>Packet: pages 31-32</a:t>
            </a:r>
            <a:endParaRPr lang="en-US" sz="1200" b="1" dirty="0"/>
          </a:p>
          <a:p>
            <a:r>
              <a:rPr lang="en-US" sz="1200" b="1" dirty="0"/>
              <a:t>T:</a:t>
            </a:r>
          </a:p>
          <a:p>
            <a:r>
              <a:rPr lang="en-US" sz="1200" b="1" dirty="0"/>
              <a:t>W:</a:t>
            </a:r>
            <a:r>
              <a:rPr lang="en-US" sz="1200" dirty="0"/>
              <a:t>pages 35-36</a:t>
            </a:r>
            <a:endParaRPr lang="en-US" sz="1200" b="1" dirty="0"/>
          </a:p>
          <a:p>
            <a:r>
              <a:rPr lang="en-US" sz="1200" b="1" dirty="0"/>
              <a:t>TH: </a:t>
            </a:r>
            <a:r>
              <a:rPr lang="en-US" sz="1200" dirty="0"/>
              <a:t>pages 39-40</a:t>
            </a:r>
            <a:endParaRPr lang="en-US" sz="1200" b="1" dirty="0"/>
          </a:p>
          <a:p>
            <a:r>
              <a:rPr lang="en-US" sz="1200" b="1" dirty="0"/>
              <a:t>F: </a:t>
            </a:r>
          </a:p>
          <a:p>
            <a:pPr algn="ctr"/>
            <a:r>
              <a:rPr lang="en-US" sz="1200" b="1" dirty="0"/>
              <a:t>*Submit work by 3pm!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85" y="37006"/>
            <a:ext cx="1114765" cy="1115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835" y="979656"/>
            <a:ext cx="360045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Math  # 1: April 13 – April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0350" y="7196226"/>
            <a:ext cx="2171700" cy="1546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Need a help? </a:t>
            </a:r>
          </a:p>
          <a:p>
            <a:pPr algn="ctr"/>
            <a:r>
              <a:rPr lang="en-US" sz="1350" dirty="0"/>
              <a:t>Email or text me! Visit me on our class TEAMS page during my office hours: Monday-Friday</a:t>
            </a:r>
          </a:p>
          <a:p>
            <a:pPr algn="ctr"/>
            <a:r>
              <a:rPr lang="en-US" sz="1350" dirty="0"/>
              <a:t>10:00 a.m. – 12:00 p.m.</a:t>
            </a:r>
          </a:p>
          <a:p>
            <a:endParaRPr lang="en-US" sz="1350" dirty="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21B795B0-EE17-4319-900B-CB3F842EF012}"/>
              </a:ext>
            </a:extLst>
          </p:cNvPr>
          <p:cNvSpPr txBox="1"/>
          <p:nvPr/>
        </p:nvSpPr>
        <p:spPr>
          <a:xfrm>
            <a:off x="449451" y="4756802"/>
            <a:ext cx="5121798" cy="20159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Directions: To answer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on the green circle and drag it to the correct answer choice.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on the boxes to type in your answers.</a:t>
            </a:r>
          </a:p>
          <a:p>
            <a:endParaRPr lang="en-US" sz="1400" dirty="0"/>
          </a:p>
          <a:p>
            <a:r>
              <a:rPr lang="en-US" sz="1400" b="1" dirty="0"/>
              <a:t>After you have completed the assignment: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save it as </a:t>
            </a:r>
            <a:r>
              <a:rPr lang="en-US" sz="1400" b="1" dirty="0"/>
              <a:t>yournamemathw3</a:t>
            </a:r>
            <a:r>
              <a:rPr lang="en-US" sz="1400" dirty="0"/>
              <a:t> (ex. Coopermathw3)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then email it to coopern1@leonschools.net</a:t>
            </a:r>
          </a:p>
          <a:p>
            <a:r>
              <a:rPr lang="en-US" sz="1350" b="1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EA6EAD-2774-40BC-AE47-647411BCE3D3}"/>
              </a:ext>
            </a:extLst>
          </p:cNvPr>
          <p:cNvSpPr txBox="1"/>
          <p:nvPr/>
        </p:nvSpPr>
        <p:spPr>
          <a:xfrm>
            <a:off x="1004047" y="4907666"/>
            <a:ext cx="627983" cy="36358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63581-271A-46E7-A9E2-1E7C02FB862B}"/>
              </a:ext>
            </a:extLst>
          </p:cNvPr>
          <p:cNvSpPr txBox="1"/>
          <p:nvPr/>
        </p:nvSpPr>
        <p:spPr>
          <a:xfrm>
            <a:off x="1027196" y="7502325"/>
            <a:ext cx="627983" cy="36358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FA572F-0A10-4721-AD2D-E3692B2F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87" y="300356"/>
            <a:ext cx="4370039" cy="373197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Click to type name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B63247-C01B-427A-BE8A-1BBEDB403215}"/>
              </a:ext>
            </a:extLst>
          </p:cNvPr>
          <p:cNvSpPr/>
          <p:nvPr/>
        </p:nvSpPr>
        <p:spPr>
          <a:xfrm>
            <a:off x="683137" y="1389971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BB29A8-DAAA-4CC4-8B65-A10C6E8897CD}"/>
              </a:ext>
            </a:extLst>
          </p:cNvPr>
          <p:cNvSpPr/>
          <p:nvPr/>
        </p:nvSpPr>
        <p:spPr>
          <a:xfrm>
            <a:off x="3704243" y="1292090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0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F45915-3717-4F00-9556-63130E17229B}"/>
              </a:ext>
            </a:extLst>
          </p:cNvPr>
          <p:cNvSpPr txBox="1">
            <a:spLocks/>
          </p:cNvSpPr>
          <p:nvPr/>
        </p:nvSpPr>
        <p:spPr>
          <a:xfrm>
            <a:off x="1394681" y="453372"/>
            <a:ext cx="4370039" cy="373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type name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BB8327-A7AC-47D9-BA6B-86809DD91240}"/>
              </a:ext>
            </a:extLst>
          </p:cNvPr>
          <p:cNvSpPr/>
          <p:nvPr/>
        </p:nvSpPr>
        <p:spPr>
          <a:xfrm>
            <a:off x="683137" y="1389971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D385B9-D2F7-412B-96C2-FC9952A8CC18}"/>
              </a:ext>
            </a:extLst>
          </p:cNvPr>
          <p:cNvSpPr/>
          <p:nvPr/>
        </p:nvSpPr>
        <p:spPr>
          <a:xfrm>
            <a:off x="671988" y="5055287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FF74D2-B7B3-4FAF-916A-AF8FED5123DC}"/>
              </a:ext>
            </a:extLst>
          </p:cNvPr>
          <p:cNvSpPr/>
          <p:nvPr/>
        </p:nvSpPr>
        <p:spPr>
          <a:xfrm>
            <a:off x="683137" y="3373100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5D315C-6AC9-4C08-93D5-3AEE32B8E266}"/>
              </a:ext>
            </a:extLst>
          </p:cNvPr>
          <p:cNvSpPr/>
          <p:nvPr/>
        </p:nvSpPr>
        <p:spPr>
          <a:xfrm>
            <a:off x="671988" y="6940535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B84BDE1-6881-4A5D-B254-1F80680D7225}"/>
              </a:ext>
            </a:extLst>
          </p:cNvPr>
          <p:cNvSpPr/>
          <p:nvPr/>
        </p:nvSpPr>
        <p:spPr>
          <a:xfrm>
            <a:off x="485288" y="1389971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89EEC0-5508-46FC-8259-414707898D14}"/>
              </a:ext>
            </a:extLst>
          </p:cNvPr>
          <p:cNvSpPr/>
          <p:nvPr/>
        </p:nvSpPr>
        <p:spPr>
          <a:xfrm>
            <a:off x="485288" y="3542862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A6A221-80E1-4433-B5BC-9FBC7A688315}"/>
              </a:ext>
            </a:extLst>
          </p:cNvPr>
          <p:cNvSpPr/>
          <p:nvPr/>
        </p:nvSpPr>
        <p:spPr>
          <a:xfrm>
            <a:off x="485288" y="6034242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4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42558B-A04D-45FC-9C74-EC369342587F}"/>
              </a:ext>
            </a:extLst>
          </p:cNvPr>
          <p:cNvSpPr/>
          <p:nvPr/>
        </p:nvSpPr>
        <p:spPr>
          <a:xfrm>
            <a:off x="462138" y="5823075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B8AFF-59FE-464E-BFA6-A24247858FDA}"/>
              </a:ext>
            </a:extLst>
          </p:cNvPr>
          <p:cNvSpPr txBox="1"/>
          <p:nvPr/>
        </p:nvSpPr>
        <p:spPr>
          <a:xfrm>
            <a:off x="2184666" y="1458410"/>
            <a:ext cx="512236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3048B-6DE7-48AC-9BC8-01B453DC8007}"/>
              </a:ext>
            </a:extLst>
          </p:cNvPr>
          <p:cNvSpPr txBox="1"/>
          <p:nvPr/>
        </p:nvSpPr>
        <p:spPr>
          <a:xfrm>
            <a:off x="1928548" y="1842304"/>
            <a:ext cx="512236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29F46-6B25-41EE-97A5-281BE79BC44F}"/>
              </a:ext>
            </a:extLst>
          </p:cNvPr>
          <p:cNvSpPr txBox="1"/>
          <p:nvPr/>
        </p:nvSpPr>
        <p:spPr>
          <a:xfrm>
            <a:off x="915309" y="2446117"/>
            <a:ext cx="512236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0E0E4-789A-4F53-B185-E83B16144206}"/>
              </a:ext>
            </a:extLst>
          </p:cNvPr>
          <p:cNvSpPr txBox="1"/>
          <p:nvPr/>
        </p:nvSpPr>
        <p:spPr>
          <a:xfrm>
            <a:off x="5219162" y="1645081"/>
            <a:ext cx="938569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0CA70-5CB8-4D89-9BA3-FB8B171FA594}"/>
              </a:ext>
            </a:extLst>
          </p:cNvPr>
          <p:cNvSpPr txBox="1"/>
          <p:nvPr/>
        </p:nvSpPr>
        <p:spPr>
          <a:xfrm>
            <a:off x="4749877" y="2301434"/>
            <a:ext cx="938569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C6E10-C3B5-4EFC-B79C-F4F4E965E400}"/>
              </a:ext>
            </a:extLst>
          </p:cNvPr>
          <p:cNvSpPr txBox="1"/>
          <p:nvPr/>
        </p:nvSpPr>
        <p:spPr>
          <a:xfrm>
            <a:off x="5116011" y="2587396"/>
            <a:ext cx="740780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A3ECD8-FCC6-455E-AD03-2885BFF31AB7}"/>
              </a:ext>
            </a:extLst>
          </p:cNvPr>
          <p:cNvSpPr txBox="1"/>
          <p:nvPr/>
        </p:nvSpPr>
        <p:spPr>
          <a:xfrm>
            <a:off x="787078" y="4089268"/>
            <a:ext cx="640467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8025E-1504-4839-95C2-3176A2ED01D0}"/>
              </a:ext>
            </a:extLst>
          </p:cNvPr>
          <p:cNvSpPr txBox="1"/>
          <p:nvPr/>
        </p:nvSpPr>
        <p:spPr>
          <a:xfrm>
            <a:off x="1302494" y="4759125"/>
            <a:ext cx="640467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9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40F9050-B066-4BE5-B5A8-1EBC721CC6C9}"/>
              </a:ext>
            </a:extLst>
          </p:cNvPr>
          <p:cNvSpPr/>
          <p:nvPr/>
        </p:nvSpPr>
        <p:spPr>
          <a:xfrm>
            <a:off x="485288" y="1274221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01E4F5-6A3E-44FE-9662-165B18B5B9ED}"/>
              </a:ext>
            </a:extLst>
          </p:cNvPr>
          <p:cNvSpPr/>
          <p:nvPr/>
        </p:nvSpPr>
        <p:spPr>
          <a:xfrm>
            <a:off x="485288" y="5515841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27401-1515-4F59-822D-93B693038375}"/>
              </a:ext>
            </a:extLst>
          </p:cNvPr>
          <p:cNvSpPr txBox="1"/>
          <p:nvPr/>
        </p:nvSpPr>
        <p:spPr>
          <a:xfrm>
            <a:off x="3796496" y="7178231"/>
            <a:ext cx="520861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2754-0578-453C-A9AA-8BC663AC0E01}"/>
              </a:ext>
            </a:extLst>
          </p:cNvPr>
          <p:cNvSpPr txBox="1"/>
          <p:nvPr/>
        </p:nvSpPr>
        <p:spPr>
          <a:xfrm>
            <a:off x="858455" y="4465446"/>
            <a:ext cx="520861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32E5CE-EC74-4244-8D7C-D1978524BBB9}"/>
              </a:ext>
            </a:extLst>
          </p:cNvPr>
          <p:cNvSpPr/>
          <p:nvPr/>
        </p:nvSpPr>
        <p:spPr>
          <a:xfrm>
            <a:off x="438678" y="3155531"/>
            <a:ext cx="232342" cy="1957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9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036ECC-1799-4550-94E4-DF4456285030}"/>
              </a:ext>
            </a:extLst>
          </p:cNvPr>
          <p:cNvSpPr txBox="1"/>
          <p:nvPr/>
        </p:nvSpPr>
        <p:spPr>
          <a:xfrm>
            <a:off x="1863524" y="2376215"/>
            <a:ext cx="555586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C0C62-77F1-491B-A5A0-09DADA008559}"/>
              </a:ext>
            </a:extLst>
          </p:cNvPr>
          <p:cNvSpPr txBox="1"/>
          <p:nvPr/>
        </p:nvSpPr>
        <p:spPr>
          <a:xfrm>
            <a:off x="1331089" y="4490975"/>
            <a:ext cx="555586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DA40C-BAB0-4776-AFCC-257C559DE11B}"/>
              </a:ext>
            </a:extLst>
          </p:cNvPr>
          <p:cNvSpPr txBox="1"/>
          <p:nvPr/>
        </p:nvSpPr>
        <p:spPr>
          <a:xfrm>
            <a:off x="2141317" y="5523051"/>
            <a:ext cx="474561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D7B21-0D97-4ADA-87EC-856345DD56D0}"/>
              </a:ext>
            </a:extLst>
          </p:cNvPr>
          <p:cNvSpPr txBox="1"/>
          <p:nvPr/>
        </p:nvSpPr>
        <p:spPr>
          <a:xfrm>
            <a:off x="1093808" y="7920939"/>
            <a:ext cx="474561" cy="2825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85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1799</TotalTime>
  <Words>244</Words>
  <Application>Microsoft Office PowerPoint</Application>
  <PresentationFormat>Letter Paper (8.5x11 in)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Welcome to  Mrs. Cooper’s Class</vt:lpstr>
      <vt:lpstr>Click to type name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Mrs. Cooper’s Class</dc:title>
  <dc:creator>Natasha Gordon</dc:creator>
  <cp:lastModifiedBy>Natasha Gordon</cp:lastModifiedBy>
  <cp:revision>7</cp:revision>
  <dcterms:created xsi:type="dcterms:W3CDTF">2020-04-13T09:56:40Z</dcterms:created>
  <dcterms:modified xsi:type="dcterms:W3CDTF">2020-04-14T16:04:05Z</dcterms:modified>
</cp:coreProperties>
</file>